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opm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aak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titelt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ekst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bew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erke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6608880"/>
            <a:ext cx="193032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38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trainees" TargetMode="External"/><Relationship Id="rId2" Type="http://schemas.openxmlformats.org/officeDocument/2006/relationships/hyperlink" Target="https://github.com/longhowlam/trainees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4132440" y="325440"/>
            <a:ext cx="1254960" cy="90612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1944000" y="-98640"/>
            <a:ext cx="7963560" cy="1576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nl-NL" sz="9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   ainee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Line 2"/>
          <p:cNvSpPr/>
          <p:nvPr/>
        </p:nvSpPr>
        <p:spPr>
          <a:xfrm>
            <a:off x="0" y="170064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1810440" y="3219480"/>
            <a:ext cx="622656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5-januari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12-januari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Afbeelding 2" descr=""/>
          <p:cNvPicPr/>
          <p:nvPr/>
        </p:nvPicPr>
        <p:blipFill>
          <a:blip r:embed="rId2"/>
          <a:stretch/>
        </p:blipFill>
        <p:spPr>
          <a:xfrm>
            <a:off x="0" y="72000"/>
            <a:ext cx="3240000" cy="137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400" cy="1211400"/>
          </a:xfrm>
          <a:prstGeom prst="rect">
            <a:avLst/>
          </a:prstGeom>
          <a:ln>
            <a:noFill/>
          </a:ln>
        </p:spPr>
      </p:pic>
      <p:pic>
        <p:nvPicPr>
          <p:cNvPr id="250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7840" cy="1517400"/>
          </a:xfrm>
          <a:prstGeom prst="rect">
            <a:avLst/>
          </a:prstGeom>
          <a:ln>
            <a:noFill/>
          </a:ln>
        </p:spPr>
      </p:pic>
      <p:pic>
        <p:nvPicPr>
          <p:cNvPr id="251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0880" cy="1782000"/>
          </a:xfrm>
          <a:prstGeom prst="rect">
            <a:avLst/>
          </a:prstGeom>
          <a:ln>
            <a:noFill/>
          </a:ln>
        </p:spPr>
      </p:pic>
      <p:pic>
        <p:nvPicPr>
          <p:cNvPr id="252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4800" cy="1364400"/>
          </a:xfrm>
          <a:prstGeom prst="rect">
            <a:avLst/>
          </a:prstGeom>
          <a:ln>
            <a:noFill/>
          </a:ln>
        </p:spPr>
      </p:pic>
      <p:pic>
        <p:nvPicPr>
          <p:cNvPr id="253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7840" cy="1523520"/>
          </a:xfrm>
          <a:prstGeom prst="rect">
            <a:avLst/>
          </a:prstGeom>
          <a:ln>
            <a:noFill/>
          </a:ln>
        </p:spPr>
      </p:pic>
      <p:pic>
        <p:nvPicPr>
          <p:cNvPr id="254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0880" cy="1699920"/>
          </a:xfrm>
          <a:prstGeom prst="rect">
            <a:avLst/>
          </a:prstGeom>
          <a:ln>
            <a:noFill/>
          </a:ln>
        </p:spPr>
      </p:pic>
      <p:pic>
        <p:nvPicPr>
          <p:cNvPr id="255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240" cy="1341000"/>
          </a:xfrm>
          <a:prstGeom prst="rect">
            <a:avLst/>
          </a:prstGeom>
          <a:ln>
            <a:noFill/>
          </a:ln>
        </p:spPr>
      </p:pic>
      <p:pic>
        <p:nvPicPr>
          <p:cNvPr id="256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400" cy="121140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4043520" y="1715040"/>
            <a:ext cx="9727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4955040" y="2092320"/>
            <a:ext cx="11005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5388480" y="3103560"/>
            <a:ext cx="10540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854600" y="4167000"/>
            <a:ext cx="1205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3903840" y="4459320"/>
            <a:ext cx="104904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967480" y="4028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2618280" y="3074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2967480" y="2068200"/>
            <a:ext cx="10054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3624840" y="2443680"/>
            <a:ext cx="1717920" cy="1695240"/>
          </a:xfrm>
          <a:prstGeom prst="ellipse">
            <a:avLst/>
          </a:prstGeom>
          <a:noFill/>
          <a:ln w="225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6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1280" cy="1019520"/>
          </a:xfrm>
          <a:prstGeom prst="rect">
            <a:avLst/>
          </a:prstGeom>
          <a:ln>
            <a:noFill/>
          </a:ln>
        </p:spPr>
      </p:pic>
      <p:sp>
        <p:nvSpPr>
          <p:cNvPr id="267" name="CustomShape 11"/>
          <p:cNvSpPr/>
          <p:nvPr/>
        </p:nvSpPr>
        <p:spPr>
          <a:xfrm>
            <a:off x="6154560" y="152964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2"/>
          <p:cNvSpPr/>
          <p:nvPr/>
        </p:nvSpPr>
        <p:spPr>
          <a:xfrm>
            <a:off x="6527880" y="3020400"/>
            <a:ext cx="2214720" cy="10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3"/>
          <p:cNvSpPr/>
          <p:nvPr/>
        </p:nvSpPr>
        <p:spPr>
          <a:xfrm>
            <a:off x="4626720" y="547128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4"/>
          <p:cNvSpPr/>
          <p:nvPr/>
        </p:nvSpPr>
        <p:spPr>
          <a:xfrm>
            <a:off x="216720" y="3020760"/>
            <a:ext cx="1870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>
                <p:childTnLst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11960" y="188640"/>
            <a:ext cx="4174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45080" y="936360"/>
            <a:ext cx="31665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560" cy="4167360"/>
          </a:xfrm>
          <a:prstGeom prst="rect">
            <a:avLst/>
          </a:prstGeom>
          <a:ln>
            <a:noFill/>
          </a:ln>
        </p:spPr>
      </p:pic>
      <p:pic>
        <p:nvPicPr>
          <p:cNvPr id="274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560" cy="479448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627640" y="5954760"/>
            <a:ext cx="626292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2320" cy="744120"/>
          </a:xfrm>
          <a:prstGeom prst="rect">
            <a:avLst/>
          </a:prstGeom>
          <a:ln>
            <a:noFill/>
          </a:ln>
        </p:spPr>
      </p:pic>
      <p:pic>
        <p:nvPicPr>
          <p:cNvPr id="277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6640" cy="4048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640" y="159120"/>
            <a:ext cx="7885080" cy="8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233800" y="1362240"/>
            <a:ext cx="4415040" cy="27705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H2o, mlr, arules, keras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72840" y="5229360"/>
            <a:ext cx="640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</a:t>
            </a: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trainees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3640" y="4705920"/>
            <a:ext cx="75247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79640" y="269640"/>
            <a:ext cx="78850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95640" y="1202040"/>
            <a:ext cx="8639280" cy="39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320" cy="32508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807200" y="5878440"/>
            <a:ext cx="16833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51200" y="5866200"/>
            <a:ext cx="14004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026600" y="5886360"/>
            <a:ext cx="2108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920" cy="466200"/>
          </a:xfrm>
          <a:prstGeom prst="rect">
            <a:avLst/>
          </a:prstGeom>
          <a:ln>
            <a:noFill/>
          </a:ln>
        </p:spPr>
      </p:pic>
      <p:pic>
        <p:nvPicPr>
          <p:cNvPr id="197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120" cy="60408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6395040" y="5807880"/>
            <a:ext cx="202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468000" y="4777920"/>
            <a:ext cx="799056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nogelijk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32440" y="1772640"/>
            <a:ext cx="7861320" cy="1322280"/>
          </a:xfrm>
          <a:prstGeom prst="rect">
            <a:avLst/>
          </a:prstGeom>
          <a:noFill/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76000" y="3312000"/>
            <a:ext cx="7846920" cy="227124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560" cy="87768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2280" cy="395856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3653640" y="1412640"/>
            <a:ext cx="54172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>
                <p:childTnLst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39640" y="2781000"/>
            <a:ext cx="813528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1428840" y="1695240"/>
            <a:ext cx="2549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434960" y="3425040"/>
            <a:ext cx="162612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080" cy="512640"/>
          </a:xfrm>
          <a:prstGeom prst="rect">
            <a:avLst/>
          </a:prstGeom>
          <a:ln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1461240" y="971280"/>
            <a:ext cx="189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464120" y="2583360"/>
            <a:ext cx="22294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760" cy="924480"/>
          </a:xfrm>
          <a:prstGeom prst="rect">
            <a:avLst/>
          </a:prstGeom>
          <a:ln>
            <a:noFill/>
          </a:ln>
        </p:spPr>
      </p:pic>
      <p:pic>
        <p:nvPicPr>
          <p:cNvPr id="216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960" cy="52956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1428840" y="4298760"/>
            <a:ext cx="360180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3550320" y="1304640"/>
            <a:ext cx="911880" cy="355896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4212000" y="1340640"/>
            <a:ext cx="48952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760" cy="666720"/>
          </a:xfrm>
          <a:prstGeom prst="rect">
            <a:avLst/>
          </a:prstGeom>
          <a:ln>
            <a:noFill/>
          </a:ln>
        </p:spPr>
      </p:pic>
      <p:sp>
        <p:nvSpPr>
          <p:cNvPr id="221" name="CustomShape 9"/>
          <p:cNvSpPr/>
          <p:nvPr/>
        </p:nvSpPr>
        <p:spPr>
          <a:xfrm>
            <a:off x="1428840" y="507600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440" cy="568080"/>
          </a:xfrm>
          <a:prstGeom prst="rect">
            <a:avLst/>
          </a:prstGeom>
          <a:ln>
            <a:noFill/>
          </a:ln>
        </p:spPr>
      </p:pic>
      <p:sp>
        <p:nvSpPr>
          <p:cNvPr id="223" name="CustomShape 10"/>
          <p:cNvSpPr/>
          <p:nvPr/>
        </p:nvSpPr>
        <p:spPr>
          <a:xfrm>
            <a:off x="1428840" y="585432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920" cy="8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5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600" cy="1752480"/>
          </a:xfrm>
          <a:prstGeom prst="rect">
            <a:avLst/>
          </a:prstGeom>
          <a:ln>
            <a:noFill/>
          </a:ln>
        </p:spPr>
      </p:pic>
      <p:pic>
        <p:nvPicPr>
          <p:cNvPr id="227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880" cy="97236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371880" y="988920"/>
            <a:ext cx="244656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0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31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2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3735720" y="977040"/>
            <a:ext cx="201168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5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36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040" cy="1980720"/>
          </a:xfrm>
          <a:prstGeom prst="rect">
            <a:avLst/>
          </a:prstGeom>
          <a:ln>
            <a:noFill/>
          </a:ln>
        </p:spPr>
      </p:pic>
      <p:pic>
        <p:nvPicPr>
          <p:cNvPr id="237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800" cy="2110680"/>
          </a:xfrm>
          <a:prstGeom prst="rect">
            <a:avLst/>
          </a:prstGeom>
          <a:ln>
            <a:noFill/>
          </a:ln>
        </p:spPr>
      </p:pic>
      <p:pic>
        <p:nvPicPr>
          <p:cNvPr id="238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9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40" name="CustomShape 4"/>
          <p:cNvSpPr/>
          <p:nvPr/>
        </p:nvSpPr>
        <p:spPr>
          <a:xfrm>
            <a:off x="2415240" y="4046400"/>
            <a:ext cx="629604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2843640" y="540396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6"/>
          <p:cNvSpPr/>
          <p:nvPr/>
        </p:nvSpPr>
        <p:spPr>
          <a:xfrm>
            <a:off x="6276960" y="226800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3" name="CustomShape 7"/>
          <p:cNvSpPr/>
          <p:nvPr/>
        </p:nvSpPr>
        <p:spPr>
          <a:xfrm>
            <a:off x="6801480" y="1358280"/>
            <a:ext cx="3319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8"/>
          <p:cNvSpPr/>
          <p:nvPr/>
        </p:nvSpPr>
        <p:spPr>
          <a:xfrm>
            <a:off x="7795080" y="104112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95640" y="908640"/>
            <a:ext cx="8532360" cy="52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120" cy="10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14465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2018-01-06T21:16:54Z</dcterms:modified>
  <cp:revision>1272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